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8EACC3A-020F-4CCE-AD79-14EA8A8CCF58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2BB57E09-CAAF-4A94-A261-8E318B1422B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714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возникновения водного транспорта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3766" y="4214818"/>
            <a:ext cx="6560234" cy="207170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Киселёва Татьяна Викторовна</a:t>
            </a:r>
          </a:p>
          <a:p>
            <a:r>
              <a:rPr lang="ru-RU" dirty="0" smtClean="0"/>
              <a:t>в</a:t>
            </a:r>
            <a:r>
              <a:rPr lang="ru-RU" dirty="0" smtClean="0"/>
              <a:t>оспитатель высшей категории</a:t>
            </a:r>
          </a:p>
          <a:p>
            <a:r>
              <a:rPr lang="ru-RU" dirty="0" smtClean="0"/>
              <a:t>МКДОУ </a:t>
            </a:r>
            <a:r>
              <a:rPr lang="ru-RU" dirty="0" err="1" smtClean="0"/>
              <a:t>Новоярковский</a:t>
            </a:r>
            <a:r>
              <a:rPr lang="ru-RU" dirty="0" smtClean="0"/>
              <a:t> детский сад	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4526280"/>
          </a:xfrm>
        </p:spPr>
        <p:txBody>
          <a:bodyPr/>
          <a:lstStyle/>
          <a:p>
            <a:pPr algn="ctr">
              <a:buNone/>
            </a:pPr>
            <a:r>
              <a:rPr lang="ru-RU" sz="2000" dirty="0" smtClean="0"/>
              <a:t>Звери плыли на бревне,</a:t>
            </a:r>
          </a:p>
          <a:p>
            <a:pPr algn="ctr">
              <a:buNone/>
            </a:pPr>
            <a:r>
              <a:rPr lang="ru-RU" sz="2000" dirty="0" smtClean="0"/>
              <a:t>По большой-большой реке</a:t>
            </a:r>
          </a:p>
          <a:p>
            <a:pPr algn="ctr">
              <a:buNone/>
            </a:pPr>
            <a:r>
              <a:rPr lang="ru-RU" sz="2000" dirty="0" smtClean="0"/>
              <a:t>Человек их увидал,</a:t>
            </a:r>
          </a:p>
          <a:p>
            <a:pPr algn="ctr">
              <a:buNone/>
            </a:pPr>
            <a:r>
              <a:rPr lang="ru-RU" sz="2000" dirty="0" smtClean="0"/>
              <a:t>Вслед за ними</a:t>
            </a:r>
          </a:p>
          <a:p>
            <a:pPr algn="ctr">
              <a:buNone/>
            </a:pPr>
            <a:r>
              <a:rPr lang="ru-RU" sz="2000" dirty="0" smtClean="0"/>
              <a:t>Плот создал.</a:t>
            </a:r>
          </a:p>
          <a:p>
            <a:endParaRPr lang="ru-RU" dirty="0"/>
          </a:p>
        </p:txBody>
      </p:sp>
      <p:pic>
        <p:nvPicPr>
          <p:cNvPr id="4" name="Рисунок 3" descr="1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214290"/>
            <a:ext cx="7358114" cy="55185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643306" y="5572140"/>
            <a:ext cx="2357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Плот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73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Сначала дерево свалили,</a:t>
            </a:r>
            <a:br>
              <a:rPr lang="ru-RU" sz="2400" dirty="0" smtClean="0"/>
            </a:br>
            <a:r>
              <a:rPr lang="ru-RU" sz="2400" dirty="0" smtClean="0"/>
              <a:t>Потом нутро ему долбили,</a:t>
            </a:r>
            <a:br>
              <a:rPr lang="ru-RU" sz="2400" dirty="0" smtClean="0"/>
            </a:br>
            <a:r>
              <a:rPr lang="ru-RU" sz="2400" dirty="0" smtClean="0"/>
              <a:t>Потом лопатами снабдили,</a:t>
            </a:r>
            <a:br>
              <a:rPr lang="ru-RU" sz="2400" dirty="0" smtClean="0"/>
            </a:br>
            <a:r>
              <a:rPr lang="ru-RU" sz="2400" dirty="0" smtClean="0"/>
              <a:t>И по реке гулять пустили.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/>
          </a:p>
        </p:txBody>
      </p:sp>
      <p:pic>
        <p:nvPicPr>
          <p:cNvPr id="4" name="Содержимое 3" descr="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285728"/>
            <a:ext cx="4143404" cy="55000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071802" y="5786454"/>
            <a:ext cx="3196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Лодка - долбленка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71480"/>
            <a:ext cx="8229600" cy="45262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Белеет парус над кормой</a:t>
            </a:r>
          </a:p>
          <a:p>
            <a:pPr algn="ctr">
              <a:buNone/>
            </a:pPr>
            <a:r>
              <a:rPr lang="ru-RU" dirty="0" smtClean="0"/>
              <a:t>Тащит судно за собой.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571480"/>
            <a:ext cx="7524802" cy="56436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143240" y="6143644"/>
            <a:ext cx="34836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Первый парусник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592935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000" dirty="0" smtClean="0"/>
              <a:t>Корабли </a:t>
            </a:r>
            <a:r>
              <a:rPr lang="ru-RU" sz="4000" dirty="0" smtClean="0"/>
              <a:t>такими были,</a:t>
            </a:r>
          </a:p>
          <a:p>
            <a:pPr algn="ctr">
              <a:buNone/>
            </a:pPr>
            <a:r>
              <a:rPr lang="ru-RU" sz="4000" dirty="0" smtClean="0"/>
              <a:t>Как игрушечные плыли.</a:t>
            </a:r>
          </a:p>
          <a:p>
            <a:pPr algn="ctr">
              <a:buNone/>
            </a:pPr>
            <a:r>
              <a:rPr lang="ru-RU" sz="4000" dirty="0" smtClean="0"/>
              <a:t>Плыли месяц,</a:t>
            </a:r>
          </a:p>
          <a:p>
            <a:pPr algn="ctr">
              <a:buNone/>
            </a:pPr>
            <a:r>
              <a:rPr lang="ru-RU" sz="4000" dirty="0" smtClean="0"/>
              <a:t>Плыли год.</a:t>
            </a:r>
          </a:p>
          <a:p>
            <a:pPr algn="ctr">
              <a:buNone/>
            </a:pPr>
            <a:r>
              <a:rPr lang="ru-RU" sz="4000" dirty="0" smtClean="0"/>
              <a:t>Много времени уйдет</a:t>
            </a:r>
          </a:p>
          <a:p>
            <a:pPr algn="ctr">
              <a:buNone/>
            </a:pPr>
            <a:r>
              <a:rPr lang="ru-RU" sz="4000" dirty="0" smtClean="0"/>
              <a:t>Пока такой корабль</a:t>
            </a:r>
          </a:p>
          <a:p>
            <a:pPr algn="ctr">
              <a:buNone/>
            </a:pPr>
            <a:r>
              <a:rPr lang="ru-RU" sz="4000" dirty="0" smtClean="0"/>
              <a:t>До новых берегов дойдет.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artleo.com-415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28"/>
            <a:ext cx="7233098" cy="5786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071802" y="5929330"/>
            <a:ext cx="36563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Первый корабль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62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Корабль </a:t>
            </a:r>
            <a:r>
              <a:rPr lang="ru-RU" sz="4000" dirty="0" smtClean="0"/>
              <a:t>металлический плывет</a:t>
            </a:r>
          </a:p>
          <a:p>
            <a:pPr algn="ctr">
              <a:buNone/>
            </a:pPr>
            <a:r>
              <a:rPr lang="ru-RU" sz="4000" dirty="0" smtClean="0"/>
              <a:t>   Людей и груз в себе везет!</a:t>
            </a:r>
            <a:endParaRPr lang="ru-RU" sz="4000" dirty="0"/>
          </a:p>
        </p:txBody>
      </p:sp>
      <p:pic>
        <p:nvPicPr>
          <p:cNvPr id="6" name="Рисунок 5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500043"/>
            <a:ext cx="8001056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2643174" y="5786454"/>
            <a:ext cx="4370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Корабль из металла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6280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</a:t>
            </a:r>
            <a:r>
              <a:rPr lang="ru-RU" sz="5400" dirty="0" smtClean="0"/>
              <a:t>Распрекрасный дворец</a:t>
            </a:r>
          </a:p>
          <a:p>
            <a:pPr algn="ctr">
              <a:buNone/>
            </a:pPr>
            <a:r>
              <a:rPr lang="ru-RU" sz="5400" dirty="0" smtClean="0"/>
              <a:t>  По морю плывет,</a:t>
            </a:r>
          </a:p>
          <a:p>
            <a:pPr algn="ctr">
              <a:buNone/>
            </a:pPr>
            <a:r>
              <a:rPr lang="ru-RU" sz="5400" dirty="0" smtClean="0"/>
              <a:t>  Белеет на волнах</a:t>
            </a:r>
          </a:p>
          <a:p>
            <a:pPr algn="ctr">
              <a:buNone/>
            </a:pPr>
            <a:r>
              <a:rPr lang="ru-RU" sz="5400" dirty="0" smtClean="0"/>
              <a:t> </a:t>
            </a:r>
            <a:r>
              <a:rPr lang="ru-RU" sz="5400" dirty="0" smtClean="0"/>
              <a:t>Гигант-пароход.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71802" y="5715016"/>
            <a:ext cx="3623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Первый пароход</a:t>
            </a:r>
            <a:endParaRPr lang="ru-RU" sz="3600" dirty="0"/>
          </a:p>
        </p:txBody>
      </p:sp>
      <p:pic>
        <p:nvPicPr>
          <p:cNvPr id="6" name="Рисунок 5" descr="BC0QkzFCYAAbLmx.jpg 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7" y="642918"/>
            <a:ext cx="7912437" cy="500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400" dirty="0" smtClean="0"/>
              <a:t>А сегодня в океаны</a:t>
            </a:r>
          </a:p>
          <a:p>
            <a:pPr algn="ctr">
              <a:buNone/>
            </a:pPr>
            <a:r>
              <a:rPr lang="ru-RU" sz="4400" dirty="0" smtClean="0"/>
              <a:t>Выплывают великаны.</a:t>
            </a:r>
          </a:p>
          <a:p>
            <a:pPr algn="ctr">
              <a:buNone/>
            </a:pPr>
            <a:r>
              <a:rPr lang="ru-RU" sz="4400" dirty="0" smtClean="0"/>
              <a:t>Удивляет </a:t>
            </a:r>
            <a:r>
              <a:rPr lang="ru-RU" sz="4400" dirty="0" smtClean="0"/>
              <a:t>белый свет</a:t>
            </a:r>
          </a:p>
          <a:p>
            <a:pPr algn="ctr">
              <a:buNone/>
            </a:pPr>
            <a:r>
              <a:rPr lang="ru-RU" sz="4400" dirty="0" smtClean="0"/>
              <a:t>Быстрота морских ракет.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6430922x9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3" y="642918"/>
            <a:ext cx="4472194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375425377_xwiqd3bvask9hzm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1802" y="2500306"/>
            <a:ext cx="4283560" cy="3214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6e829be8afb3t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4071942"/>
            <a:ext cx="3373461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</TotalTime>
  <Words>125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Литейная</vt:lpstr>
      <vt:lpstr>История возникновения водного транспорта</vt:lpstr>
      <vt:lpstr>Слайд 2</vt:lpstr>
      <vt:lpstr>Сначала дерево свалили, Потом нутро ему долбили, Потом лопатами снабдили, И по реке гулять пустили. 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История возникновения водного транспорта</dc:title>
  <dc:creator>user</dc:creator>
  <cp:lastModifiedBy>user</cp:lastModifiedBy>
  <cp:revision>4</cp:revision>
  <dcterms:created xsi:type="dcterms:W3CDTF">2014-03-16T14:58:58Z</dcterms:created>
  <dcterms:modified xsi:type="dcterms:W3CDTF">2014-03-16T15:36:22Z</dcterms:modified>
</cp:coreProperties>
</file>