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5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01C7FA-B3AB-4C5B-B212-3C444458DCB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A22775-A02D-4DF7-B3A1-6CBADA3C8FB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548680"/>
            <a:ext cx="8458200" cy="1222375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6000" dirty="0" smtClean="0"/>
              <a:t>Виды кормушек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5517232"/>
            <a:ext cx="8458200" cy="86409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Составила:</a:t>
            </a:r>
          </a:p>
          <a:p>
            <a:r>
              <a:rPr lang="ru-RU" dirty="0" smtClean="0"/>
              <a:t>Воспитатель высшей категории</a:t>
            </a:r>
          </a:p>
          <a:p>
            <a:r>
              <a:rPr lang="ru-RU" dirty="0" smtClean="0"/>
              <a:t>Киселева Т. В.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810010"/>
            <a:ext cx="4968552" cy="3312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636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2" y="0"/>
            <a:ext cx="9147092" cy="6900934"/>
          </a:xfrm>
        </p:spPr>
      </p:pic>
    </p:spTree>
    <p:extLst>
      <p:ext uri="{BB962C8B-B14F-4D97-AF65-F5344CB8AC3E}">
        <p14:creationId xmlns:p14="http://schemas.microsoft.com/office/powerpoint/2010/main" val="3499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1"/>
            <a:ext cx="6120680" cy="6336704"/>
          </a:xfrm>
          <a:prstGeom prst="roundRect">
            <a:avLst>
              <a:gd name="adj" fmla="val 472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9386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02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44525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568952" cy="63032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16620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61323"/>
            <a:ext cx="4896544" cy="65319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36538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0648"/>
            <a:ext cx="6656200" cy="63367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51007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2304"/>
            <a:ext cx="6385048" cy="63850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98923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766" y="188640"/>
            <a:ext cx="5832648" cy="6480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58172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</TotalTime>
  <Words>13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        Виды кормушек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кормушек</dc:title>
  <dc:creator>Пользователь</dc:creator>
  <cp:lastModifiedBy>Пользователь</cp:lastModifiedBy>
  <cp:revision>3</cp:revision>
  <dcterms:created xsi:type="dcterms:W3CDTF">2013-12-08T14:14:24Z</dcterms:created>
  <dcterms:modified xsi:type="dcterms:W3CDTF">2013-12-08T16:13:21Z</dcterms:modified>
</cp:coreProperties>
</file>