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4" r:id="rId2"/>
    <p:sldId id="265" r:id="rId3"/>
    <p:sldId id="257" r:id="rId4"/>
    <p:sldId id="266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C5323-0CF1-4382-8AE7-44597CB9EBE0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EF314-9A6F-489B-9C19-B79FCA5F028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0937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EF314-9A6F-489B-9C19-B79FCA5F028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6383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FBBE-9F53-489A-A56A-9F2ACEAD8EAC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A700C-E692-4BF3-8CDB-5AEA2D96BE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FBBE-9F53-489A-A56A-9F2ACEAD8EAC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A700C-E692-4BF3-8CDB-5AEA2D96BE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FBBE-9F53-489A-A56A-9F2ACEAD8EAC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A700C-E692-4BF3-8CDB-5AEA2D96BE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FBBE-9F53-489A-A56A-9F2ACEAD8EAC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A700C-E692-4BF3-8CDB-5AEA2D96BE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FBBE-9F53-489A-A56A-9F2ACEAD8EAC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A700C-E692-4BF3-8CDB-5AEA2D96BE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FBBE-9F53-489A-A56A-9F2ACEAD8EAC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A700C-E692-4BF3-8CDB-5AEA2D96BE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FBBE-9F53-489A-A56A-9F2ACEAD8EAC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A700C-E692-4BF3-8CDB-5AEA2D96BE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FBBE-9F53-489A-A56A-9F2ACEAD8EAC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A700C-E692-4BF3-8CDB-5AEA2D96BE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FBBE-9F53-489A-A56A-9F2ACEAD8EAC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A700C-E692-4BF3-8CDB-5AEA2D96BE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FBBE-9F53-489A-A56A-9F2ACEAD8EAC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A700C-E692-4BF3-8CDB-5AEA2D96BE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FBBE-9F53-489A-A56A-9F2ACEAD8EAC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A700C-E692-4BF3-8CDB-5AEA2D96BE4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08EFBBE-9F53-489A-A56A-9F2ACEAD8EAC}" type="datetimeFigureOut">
              <a:rPr lang="ru-RU" smtClean="0"/>
              <a:pPr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C3A700C-E692-4BF3-8CDB-5AEA2D96BE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564904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Водный транспорт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3411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0" y="857232"/>
            <a:ext cx="9144000" cy="34747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Распрекрасный дворец по морю плывет,</a:t>
            </a:r>
          </a:p>
          <a:p>
            <a:pPr algn="ctr">
              <a:buNone/>
            </a:pPr>
            <a:r>
              <a:rPr lang="ru-RU" sz="3600" dirty="0" smtClean="0"/>
              <a:t>Белеет на волнах гигант…</a:t>
            </a:r>
            <a:endParaRPr lang="ru-RU" sz="3600" dirty="0"/>
          </a:p>
        </p:txBody>
      </p:sp>
      <p:pic>
        <p:nvPicPr>
          <p:cNvPr id="4" name="Рисунок 3" descr="1854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0"/>
            <a:ext cx="8572528" cy="621508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643306" y="6334780"/>
            <a:ext cx="17780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Теплоход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844824"/>
            <a:ext cx="6400800" cy="347472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 smtClean="0">
                <a:latin typeface="Bookman Old Style" panose="02050604050505020204" pitchFamily="18" charset="0"/>
              </a:rPr>
              <a:t>Плывет белый гусь-</a:t>
            </a:r>
          </a:p>
          <a:p>
            <a:pPr marL="45720" indent="0" algn="ctr">
              <a:buNone/>
            </a:pPr>
            <a:r>
              <a:rPr lang="ru-RU" sz="2800" b="1" dirty="0" smtClean="0">
                <a:latin typeface="Bookman Old Style" panose="02050604050505020204" pitchFamily="18" charset="0"/>
              </a:rPr>
              <a:t>Брюхо деревянное,</a:t>
            </a:r>
          </a:p>
          <a:p>
            <a:pPr marL="45720" indent="0" algn="ctr">
              <a:buNone/>
            </a:pPr>
            <a:r>
              <a:rPr lang="ru-RU" sz="2800" b="1" dirty="0" smtClean="0">
                <a:latin typeface="Bookman Old Style" panose="02050604050505020204" pitchFamily="18" charset="0"/>
              </a:rPr>
              <a:t>Крыло полотняное</a:t>
            </a:r>
            <a:endParaRPr lang="ru-RU" sz="2800" b="1" dirty="0">
              <a:latin typeface="Bookman Old Style" panose="020506040505050202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28860" y="214290"/>
            <a:ext cx="4968552" cy="54749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995936" y="5949280"/>
            <a:ext cx="1192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яхта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88275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42976" y="714356"/>
            <a:ext cx="6400800" cy="34747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/>
              <a:t>На море, в реках и озерах</a:t>
            </a:r>
          </a:p>
          <a:p>
            <a:pPr algn="ctr">
              <a:buNone/>
            </a:pPr>
            <a:r>
              <a:rPr lang="ru-RU" sz="3200" dirty="0" smtClean="0"/>
              <a:t>Я плаваю, проворный и скорый.</a:t>
            </a:r>
          </a:p>
          <a:p>
            <a:pPr algn="ctr">
              <a:buNone/>
            </a:pPr>
            <a:r>
              <a:rPr lang="ru-RU" sz="3200" dirty="0" smtClean="0"/>
              <a:t>Среди военных кораблей</a:t>
            </a:r>
          </a:p>
          <a:p>
            <a:pPr algn="ctr">
              <a:buNone/>
            </a:pPr>
            <a:r>
              <a:rPr lang="ru-RU" sz="3200" dirty="0" smtClean="0"/>
              <a:t>Известен легкостью своей.</a:t>
            </a:r>
            <a:endParaRPr lang="ru-RU" sz="3200" dirty="0"/>
          </a:p>
        </p:txBody>
      </p:sp>
      <p:pic>
        <p:nvPicPr>
          <p:cNvPr id="5" name="Рисунок 4" descr="73e1d2a35c7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85728"/>
            <a:ext cx="7715304" cy="57864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3929058" y="6215082"/>
            <a:ext cx="10102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Катер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2348880"/>
            <a:ext cx="6400800" cy="347472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2800" b="1" dirty="0" smtClean="0"/>
              <a:t>Ходит город-великан</a:t>
            </a:r>
          </a:p>
          <a:p>
            <a:pPr marL="45720" indent="0" algn="ctr">
              <a:buNone/>
            </a:pPr>
            <a:r>
              <a:rPr lang="ru-RU" sz="2800" b="1" dirty="0" smtClean="0"/>
              <a:t>   На работу в океан.</a:t>
            </a:r>
            <a:endParaRPr lang="ru-RU" sz="28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0100" y="357166"/>
            <a:ext cx="7560840" cy="540600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3995936" y="6231023"/>
            <a:ext cx="15616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Корабль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18639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4414" y="571480"/>
            <a:ext cx="7100590" cy="44644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31840" y="5445224"/>
            <a:ext cx="2969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Исследовательское судно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3588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260648"/>
            <a:ext cx="6346454" cy="5112568"/>
          </a:xfrm>
        </p:spPr>
      </p:pic>
      <p:sp>
        <p:nvSpPr>
          <p:cNvPr id="6" name="TextBox 5"/>
          <p:cNvSpPr txBox="1"/>
          <p:nvPr/>
        </p:nvSpPr>
        <p:spPr>
          <a:xfrm>
            <a:off x="3779912" y="5845037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Грузовое судно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510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64820" y="548680"/>
            <a:ext cx="6408712" cy="49685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20330" y="5809858"/>
            <a:ext cx="2047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Военный корабль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774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85728"/>
            <a:ext cx="9144000" cy="49559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47864" y="5866362"/>
            <a:ext cx="2159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Рыболовное судно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0626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147</TotalTime>
  <Words>63</Words>
  <Application>Microsoft Office PowerPoint</Application>
  <PresentationFormat>Экран (4:3)</PresentationFormat>
  <Paragraphs>21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Водный транспорт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11</cp:revision>
  <dcterms:created xsi:type="dcterms:W3CDTF">2014-01-22T15:30:20Z</dcterms:created>
  <dcterms:modified xsi:type="dcterms:W3CDTF">2014-03-16T16:09:30Z</dcterms:modified>
</cp:coreProperties>
</file>