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64" autoAdjust="0"/>
    <p:restoredTop sz="94660"/>
  </p:normalViewPr>
  <p:slideViewPr>
    <p:cSldViewPr>
      <p:cViewPr varScale="1">
        <p:scale>
          <a:sx n="69" d="100"/>
          <a:sy n="69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CF74-144E-4512-81EC-953D7F59D1EB}" type="datetimeFigureOut">
              <a:rPr lang="ru-RU" smtClean="0"/>
              <a:t>09.12.2013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A68F-2865-45F2-83BD-207EE24581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CF74-144E-4512-81EC-953D7F59D1EB}" type="datetimeFigureOut">
              <a:rPr lang="ru-RU" smtClean="0"/>
              <a:t>09.12.2013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A68F-2865-45F2-83BD-207EE24581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CF74-144E-4512-81EC-953D7F59D1EB}" type="datetimeFigureOut">
              <a:rPr lang="ru-RU" smtClean="0"/>
              <a:t>09.12.2013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A68F-2865-45F2-83BD-207EE24581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CF74-144E-4512-81EC-953D7F59D1EB}" type="datetimeFigureOut">
              <a:rPr lang="ru-RU" smtClean="0"/>
              <a:t>09.12.2013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A68F-2865-45F2-83BD-207EE24581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CF74-144E-4512-81EC-953D7F59D1EB}" type="datetimeFigureOut">
              <a:rPr lang="ru-RU" smtClean="0"/>
              <a:t>09.12.2013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A68F-2865-45F2-83BD-207EE24581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CF74-144E-4512-81EC-953D7F59D1EB}" type="datetimeFigureOut">
              <a:rPr lang="ru-RU" smtClean="0"/>
              <a:t>09.12.2013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A68F-2865-45F2-83BD-207EE24581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CF74-144E-4512-81EC-953D7F59D1EB}" type="datetimeFigureOut">
              <a:rPr lang="ru-RU" smtClean="0"/>
              <a:t>09.12.2013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A68F-2865-45F2-83BD-207EE24581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CF74-144E-4512-81EC-953D7F59D1EB}" type="datetimeFigureOut">
              <a:rPr lang="ru-RU" smtClean="0"/>
              <a:t>09.12.2013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A68F-2865-45F2-83BD-207EE24581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CF74-144E-4512-81EC-953D7F59D1EB}" type="datetimeFigureOut">
              <a:rPr lang="ru-RU" smtClean="0"/>
              <a:t>09.12.2013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A68F-2865-45F2-83BD-207EE2458164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CF74-144E-4512-81EC-953D7F59D1EB}" type="datetimeFigureOut">
              <a:rPr lang="ru-RU" smtClean="0"/>
              <a:t>09.12.2013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A68F-2865-45F2-83BD-207EE24581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CF74-144E-4512-81EC-953D7F59D1EB}" type="datetimeFigureOut">
              <a:rPr lang="ru-RU" smtClean="0"/>
              <a:t>09.12.2013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A68F-2865-45F2-83BD-207EE24581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8CF74-144E-4512-81EC-953D7F59D1EB}" type="datetimeFigureOut">
              <a:rPr lang="ru-RU" smtClean="0"/>
              <a:t>09.12.2013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0A68F-2865-45F2-83BD-207EE2458164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i="1" dirty="0" smtClean="0"/>
              <a:t>Зимующие птицы</a:t>
            </a:r>
            <a:endParaRPr lang="ru-RU" sz="4800" b="1" i="1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700808"/>
            <a:ext cx="5229442" cy="496797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314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7344816" cy="494116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64088" y="5051260"/>
            <a:ext cx="7117180" cy="158417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i="1" dirty="0"/>
              <a:t>Эта хищница болтлива, </a:t>
            </a:r>
            <a:endParaRPr lang="ru-RU" i="1" dirty="0" smtClean="0"/>
          </a:p>
          <a:p>
            <a:pPr algn="just"/>
            <a:r>
              <a:rPr lang="ru-RU" i="1" dirty="0" smtClean="0"/>
              <a:t>Воровата</a:t>
            </a:r>
            <a:r>
              <a:rPr lang="ru-RU" i="1" dirty="0"/>
              <a:t>, суетлива, </a:t>
            </a:r>
            <a:endParaRPr lang="ru-RU" i="1" dirty="0" smtClean="0"/>
          </a:p>
          <a:p>
            <a:pPr algn="just"/>
            <a:r>
              <a:rPr lang="ru-RU" i="1" dirty="0" smtClean="0"/>
              <a:t>Стрекотунья </a:t>
            </a:r>
            <a:r>
              <a:rPr lang="ru-RU" i="1" dirty="0"/>
              <a:t>белобока</a:t>
            </a:r>
            <a:r>
              <a:rPr lang="ru-RU" i="1" dirty="0" smtClean="0"/>
              <a:t>,</a:t>
            </a:r>
          </a:p>
          <a:p>
            <a:pPr algn="just"/>
            <a:r>
              <a:rPr lang="ru-RU" i="1" dirty="0" smtClean="0"/>
              <a:t> </a:t>
            </a:r>
            <a:r>
              <a:rPr lang="ru-RU" i="1" dirty="0"/>
              <a:t>А зовут её...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28826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7125113" cy="924475"/>
          </a:xfrm>
        </p:spPr>
        <p:txBody>
          <a:bodyPr/>
          <a:lstStyle/>
          <a:p>
            <a:r>
              <a:rPr lang="ru-RU" sz="2400" i="1" dirty="0">
                <a:latin typeface="+mn-lt"/>
              </a:rPr>
              <a:t>Озорной мальчишка </a:t>
            </a:r>
            <a:r>
              <a:rPr lang="ru-RU" sz="2400" i="1" dirty="0" smtClean="0">
                <a:latin typeface="+mn-lt"/>
              </a:rPr>
              <a:t/>
            </a:r>
            <a:br>
              <a:rPr lang="ru-RU" sz="2400" i="1" dirty="0" smtClean="0">
                <a:latin typeface="+mn-lt"/>
              </a:rPr>
            </a:br>
            <a:r>
              <a:rPr lang="ru-RU" sz="2400" i="1" dirty="0" smtClean="0">
                <a:latin typeface="+mn-lt"/>
              </a:rPr>
              <a:t>в </a:t>
            </a:r>
            <a:r>
              <a:rPr lang="ru-RU" sz="2400" i="1" dirty="0">
                <a:latin typeface="+mn-lt"/>
              </a:rPr>
              <a:t>сером </a:t>
            </a:r>
            <a:r>
              <a:rPr lang="ru-RU" sz="2400" i="1" dirty="0" err="1">
                <a:latin typeface="+mn-lt"/>
              </a:rPr>
              <a:t>армячишке</a:t>
            </a:r>
            <a:r>
              <a:rPr lang="ru-RU" sz="2400" i="1" dirty="0">
                <a:latin typeface="+mn-lt"/>
              </a:rPr>
              <a:t>,</a:t>
            </a:r>
            <a:br>
              <a:rPr lang="ru-RU" sz="2400" i="1" dirty="0">
                <a:latin typeface="+mn-lt"/>
              </a:rPr>
            </a:br>
            <a:r>
              <a:rPr lang="ru-RU" sz="2400" i="1" dirty="0">
                <a:latin typeface="+mn-lt"/>
              </a:rPr>
              <a:t>По двору шныряет, </a:t>
            </a:r>
            <a:r>
              <a:rPr lang="ru-RU" sz="2400" i="1" dirty="0" smtClean="0">
                <a:latin typeface="+mn-lt"/>
              </a:rPr>
              <a:t/>
            </a:r>
            <a:br>
              <a:rPr lang="ru-RU" sz="2400" i="1" dirty="0" smtClean="0">
                <a:latin typeface="+mn-lt"/>
              </a:rPr>
            </a:br>
            <a:r>
              <a:rPr lang="ru-RU" sz="2400" i="1" dirty="0" smtClean="0">
                <a:latin typeface="+mn-lt"/>
              </a:rPr>
              <a:t>крохи </a:t>
            </a:r>
            <a:r>
              <a:rPr lang="ru-RU" sz="2400" i="1" dirty="0">
                <a:latin typeface="+mn-lt"/>
              </a:rPr>
              <a:t>собирает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304256"/>
            <a:ext cx="6788733" cy="43651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20763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476672"/>
            <a:ext cx="7125113" cy="1512168"/>
          </a:xfrm>
        </p:spPr>
        <p:txBody>
          <a:bodyPr/>
          <a:lstStyle/>
          <a:p>
            <a:r>
              <a:rPr lang="ru-RU" sz="1800" i="1" dirty="0">
                <a:latin typeface="+mn-lt"/>
              </a:rPr>
              <a:t>Красногрудый, чернокрылый,</a:t>
            </a:r>
            <a:br>
              <a:rPr lang="ru-RU" sz="1800" i="1" dirty="0">
                <a:latin typeface="+mn-lt"/>
              </a:rPr>
            </a:br>
            <a:r>
              <a:rPr lang="ru-RU" sz="1800" i="1" dirty="0">
                <a:latin typeface="+mn-lt"/>
              </a:rPr>
              <a:t>Любит зёрнышки клевать.</a:t>
            </a:r>
            <a:br>
              <a:rPr lang="ru-RU" sz="1800" i="1" dirty="0">
                <a:latin typeface="+mn-lt"/>
              </a:rPr>
            </a:br>
            <a:r>
              <a:rPr lang="ru-RU" sz="1800" i="1" dirty="0">
                <a:latin typeface="+mn-lt"/>
              </a:rPr>
              <a:t>С первым снегом на рябине</a:t>
            </a:r>
            <a:br>
              <a:rPr lang="ru-RU" sz="1800" i="1" dirty="0">
                <a:latin typeface="+mn-lt"/>
              </a:rPr>
            </a:br>
            <a:r>
              <a:rPr lang="ru-RU" sz="1800" i="1" dirty="0">
                <a:latin typeface="+mn-lt"/>
              </a:rPr>
              <a:t>Он появится опять.</a:t>
            </a:r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988840"/>
            <a:ext cx="5688632" cy="453880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2177346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157192"/>
            <a:ext cx="7125113" cy="924475"/>
          </a:xfrm>
        </p:spPr>
        <p:txBody>
          <a:bodyPr/>
          <a:lstStyle/>
          <a:p>
            <a:r>
              <a:rPr lang="ru-RU" sz="1800" i="1" dirty="0">
                <a:solidFill>
                  <a:srgbClr val="002060"/>
                </a:solidFill>
                <a:latin typeface="+mn-lt"/>
              </a:rPr>
              <a:t>Спинкой зеленовата,                                                         Животиком желтовата,</a:t>
            </a:r>
            <a:br>
              <a:rPr lang="ru-RU" sz="1800" i="1" dirty="0">
                <a:solidFill>
                  <a:srgbClr val="002060"/>
                </a:solidFill>
                <a:latin typeface="+mn-lt"/>
              </a:rPr>
            </a:br>
            <a:r>
              <a:rPr lang="ru-RU" sz="1800" i="1" dirty="0">
                <a:solidFill>
                  <a:srgbClr val="002060"/>
                </a:solidFill>
                <a:latin typeface="+mn-lt"/>
              </a:rPr>
              <a:t>                Чёрненькая шапочка</a:t>
            </a:r>
            <a:br>
              <a:rPr lang="ru-RU" sz="1800" i="1" dirty="0">
                <a:solidFill>
                  <a:srgbClr val="002060"/>
                </a:solidFill>
                <a:latin typeface="+mn-lt"/>
              </a:rPr>
            </a:br>
            <a:r>
              <a:rPr lang="ru-RU" sz="1800" i="1" dirty="0">
                <a:solidFill>
                  <a:srgbClr val="002060"/>
                </a:solidFill>
                <a:latin typeface="+mn-lt"/>
              </a:rPr>
              <a:t>                 И полоска шарфика.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88640"/>
            <a:ext cx="6264696" cy="433409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6658129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404664"/>
            <a:ext cx="5386331" cy="56556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107504" y="1412776"/>
            <a:ext cx="7125113" cy="924475"/>
          </a:xfrm>
        </p:spPr>
        <p:txBody>
          <a:bodyPr/>
          <a:lstStyle/>
          <a:p>
            <a:r>
              <a:rPr lang="ru-RU" sz="1600" i="1" spc="-60" dirty="0" smtClean="0">
                <a:latin typeface="+mn-lt"/>
              </a:rPr>
              <a:t/>
            </a:r>
            <a:br>
              <a:rPr lang="ru-RU" sz="1600" i="1" spc="-60" dirty="0" smtClean="0">
                <a:latin typeface="+mn-lt"/>
              </a:rPr>
            </a:br>
            <a:r>
              <a:rPr lang="ru-RU" sz="1600" i="1" spc="-60" dirty="0">
                <a:latin typeface="+mn-lt"/>
              </a:rPr>
              <a:t/>
            </a:r>
            <a:br>
              <a:rPr lang="ru-RU" sz="1600" i="1" spc="-60" dirty="0">
                <a:latin typeface="+mn-lt"/>
              </a:rPr>
            </a:br>
            <a:r>
              <a:rPr lang="ru-RU" sz="2000" i="1" dirty="0">
                <a:latin typeface="+mn-lt"/>
              </a:rPr>
              <a:t>Я по дереву стучу. </a:t>
            </a:r>
            <a:r>
              <a:rPr lang="ru-RU" sz="2000" i="1" dirty="0" smtClean="0">
                <a:latin typeface="+mn-lt"/>
              </a:rPr>
              <a:t/>
            </a:r>
            <a:br>
              <a:rPr lang="ru-RU" sz="2000" i="1" dirty="0" smtClean="0">
                <a:latin typeface="+mn-lt"/>
              </a:rPr>
            </a:br>
            <a:r>
              <a:rPr lang="ru-RU" sz="2000" i="1" dirty="0" smtClean="0">
                <a:latin typeface="+mn-lt"/>
              </a:rPr>
              <a:t>Червяков </a:t>
            </a:r>
            <a:r>
              <a:rPr lang="ru-RU" sz="2000" i="1" dirty="0">
                <a:latin typeface="+mn-lt"/>
              </a:rPr>
              <a:t>добыть хочу.</a:t>
            </a:r>
            <a:br>
              <a:rPr lang="ru-RU" sz="2000" i="1" dirty="0">
                <a:latin typeface="+mn-lt"/>
              </a:rPr>
            </a:br>
            <a:r>
              <a:rPr lang="ru-RU" sz="2000" i="1" spc="-60" dirty="0" smtClean="0">
                <a:latin typeface="+mn-lt"/>
              </a:rPr>
              <a:t>Хоть </a:t>
            </a:r>
            <a:r>
              <a:rPr lang="ru-RU" sz="2000" i="1" spc="-60" dirty="0">
                <a:latin typeface="+mn-lt"/>
              </a:rPr>
              <a:t>и скрылся под корой</a:t>
            </a:r>
            <a:r>
              <a:rPr lang="ru-RU" sz="2000" i="1" spc="-60" dirty="0" smtClean="0">
                <a:latin typeface="+mn-lt"/>
              </a:rPr>
              <a:t>,</a:t>
            </a:r>
            <a:br>
              <a:rPr lang="ru-RU" sz="2000" i="1" spc="-60" dirty="0" smtClean="0">
                <a:latin typeface="+mn-lt"/>
              </a:rPr>
            </a:br>
            <a:r>
              <a:rPr lang="ru-RU" sz="2000" i="1" spc="-60" dirty="0" smtClean="0">
                <a:latin typeface="+mn-lt"/>
              </a:rPr>
              <a:t>Всё </a:t>
            </a:r>
            <a:r>
              <a:rPr lang="ru-RU" sz="2000" i="1" spc="-60" dirty="0">
                <a:latin typeface="+mn-lt"/>
              </a:rPr>
              <a:t>равно ты будешь мой!</a:t>
            </a:r>
            <a:r>
              <a:rPr lang="ru-RU" sz="1400" i="1" dirty="0">
                <a:latin typeface="+mn-lt"/>
                <a:ea typeface="Times New Roman"/>
              </a:rPr>
              <a:t/>
            </a:r>
            <a:br>
              <a:rPr lang="ru-RU" sz="1400" i="1" dirty="0">
                <a:latin typeface="+mn-lt"/>
                <a:ea typeface="Times New Roman"/>
              </a:rPr>
            </a:br>
            <a:endParaRPr lang="ru-RU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031873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6686" y="5229200"/>
            <a:ext cx="7125113" cy="924475"/>
          </a:xfrm>
        </p:spPr>
        <p:txBody>
          <a:bodyPr/>
          <a:lstStyle/>
          <a:p>
            <a:r>
              <a:rPr lang="ru-RU" sz="1800" i="1" dirty="0">
                <a:solidFill>
                  <a:srgbClr val="002060"/>
                </a:solidFill>
                <a:latin typeface="+mn-lt"/>
              </a:rPr>
              <a:t>Она крикунья местная,</a:t>
            </a:r>
            <a:br>
              <a:rPr lang="ru-RU" sz="1800" i="1" dirty="0">
                <a:solidFill>
                  <a:srgbClr val="002060"/>
                </a:solidFill>
                <a:latin typeface="+mn-lt"/>
              </a:rPr>
            </a:br>
            <a:r>
              <a:rPr lang="ru-RU" sz="1800" i="1" dirty="0">
                <a:solidFill>
                  <a:srgbClr val="002060"/>
                </a:solidFill>
                <a:latin typeface="+mn-lt"/>
              </a:rPr>
              <a:t>Увидит тучку тёмную —</a:t>
            </a:r>
            <a:br>
              <a:rPr lang="ru-RU" sz="1800" i="1" dirty="0">
                <a:solidFill>
                  <a:srgbClr val="002060"/>
                </a:solidFill>
                <a:latin typeface="+mn-lt"/>
              </a:rPr>
            </a:br>
            <a:r>
              <a:rPr lang="ru-RU" sz="1800" i="1" dirty="0">
                <a:solidFill>
                  <a:srgbClr val="002060"/>
                </a:solidFill>
                <a:latin typeface="+mn-lt"/>
              </a:rPr>
              <a:t>Взлетит на ель зелёную</a:t>
            </a:r>
            <a:br>
              <a:rPr lang="ru-RU" sz="1800" i="1" dirty="0">
                <a:solidFill>
                  <a:srgbClr val="002060"/>
                </a:solidFill>
                <a:latin typeface="+mn-lt"/>
              </a:rPr>
            </a:br>
            <a:r>
              <a:rPr lang="ru-RU" sz="1800" i="1" dirty="0">
                <a:solidFill>
                  <a:srgbClr val="002060"/>
                </a:solidFill>
                <a:latin typeface="+mn-lt"/>
              </a:rPr>
              <a:t>И смотрит, словно с трона.</a:t>
            </a:r>
            <a:br>
              <a:rPr lang="ru-RU" sz="1800" i="1" dirty="0">
                <a:solidFill>
                  <a:srgbClr val="002060"/>
                </a:solidFill>
                <a:latin typeface="+mn-lt"/>
              </a:rPr>
            </a:br>
            <a:r>
              <a:rPr lang="ru-RU" sz="1800" i="1" dirty="0">
                <a:solidFill>
                  <a:srgbClr val="002060"/>
                </a:solidFill>
                <a:latin typeface="+mn-lt"/>
              </a:rPr>
              <a:t>Кто это?</a:t>
            </a:r>
            <a:r>
              <a:rPr lang="ru-RU" sz="3600" dirty="0">
                <a:solidFill>
                  <a:srgbClr val="002060"/>
                </a:solidFill>
                <a:latin typeface="+mn-lt"/>
              </a:rPr>
              <a:t/>
            </a:r>
            <a:br>
              <a:rPr lang="ru-RU" sz="3600" dirty="0">
                <a:solidFill>
                  <a:srgbClr val="002060"/>
                </a:solidFill>
                <a:latin typeface="+mn-lt"/>
              </a:rPr>
            </a:br>
            <a:endParaRPr lang="ru-RU" sz="3600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88640"/>
            <a:ext cx="5820138" cy="43651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6315341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581128"/>
            <a:ext cx="7125113" cy="924475"/>
          </a:xfrm>
        </p:spPr>
        <p:txBody>
          <a:bodyPr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конец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5157192"/>
            <a:ext cx="6621056" cy="1531157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Составила: </a:t>
            </a:r>
          </a:p>
          <a:p>
            <a:pPr marL="0" indent="0">
              <a:buNone/>
            </a:pPr>
            <a:r>
              <a:rPr lang="ru-RU" dirty="0" smtClean="0"/>
              <a:t>Воспитатель высшей категории Киселева Т.В.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32656"/>
            <a:ext cx="6567454" cy="43164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23026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36</TotalTime>
  <Words>43</Words>
  <Application>Microsoft Office PowerPoint</Application>
  <PresentationFormat>Экран (4:3)</PresentationFormat>
  <Paragraphs>13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Winter</vt:lpstr>
      <vt:lpstr>Зимующие птицы</vt:lpstr>
      <vt:lpstr>Презентация PowerPoint</vt:lpstr>
      <vt:lpstr>Озорной мальчишка  в сером армячишке, По двору шныряет,  крохи собирает</vt:lpstr>
      <vt:lpstr>Красногрудый, чернокрылый, Любит зёрнышки клевать. С первым снегом на рябине Он появится опять. </vt:lpstr>
      <vt:lpstr>Спинкой зеленовата,                                                         Животиком желтовата,                 Чёрненькая шапочка                  И полоска шарфика. </vt:lpstr>
      <vt:lpstr>  Я по дереву стучу.  Червяков добыть хочу. Хоть и скрылся под корой, Всё равно ты будешь мой! </vt:lpstr>
      <vt:lpstr>Она крикунья местная, Увидит тучку тёмную — Взлетит на ель зелёную И смотрит, словно с трона. Кто это? </vt:lpstr>
      <vt:lpstr>конец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6</cp:revision>
  <dcterms:created xsi:type="dcterms:W3CDTF">2013-12-08T13:50:14Z</dcterms:created>
  <dcterms:modified xsi:type="dcterms:W3CDTF">2013-12-09T10:53:43Z</dcterms:modified>
</cp:coreProperties>
</file>